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68" r:id="rId3"/>
    <p:sldId id="1424" r:id="rId4"/>
    <p:sldId id="1437" r:id="rId5"/>
    <p:sldId id="1429" r:id="rId6"/>
    <p:sldId id="1438" r:id="rId7"/>
    <p:sldId id="1439" r:id="rId8"/>
    <p:sldId id="1443" r:id="rId9"/>
    <p:sldId id="1450" r:id="rId10"/>
    <p:sldId id="1451" r:id="rId11"/>
    <p:sldId id="1449" r:id="rId12"/>
    <p:sldId id="1444" r:id="rId13"/>
    <p:sldId id="1447" r:id="rId14"/>
    <p:sldId id="1433" r:id="rId15"/>
    <p:sldId id="1452" r:id="rId16"/>
    <p:sldId id="1434" r:id="rId17"/>
    <p:sldId id="1435" r:id="rId18"/>
    <p:sldId id="1436" r:id="rId19"/>
    <p:sldId id="1453" r:id="rId20"/>
    <p:sldId id="1454" r:id="rId21"/>
    <p:sldId id="1448" r:id="rId22"/>
    <p:sldId id="263" r:id="rId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9" autoAdjust="0"/>
    <p:restoredTop sz="94653"/>
  </p:normalViewPr>
  <p:slideViewPr>
    <p:cSldViewPr snapToGrid="0">
      <p:cViewPr varScale="1">
        <p:scale>
          <a:sx n="138" d="100"/>
          <a:sy n="138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3EF84-1536-7C40-9002-44348F5DE8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063E3D7-DF4B-C94F-89AF-42B31B576E25}">
      <dgm:prSet phldrT="[Texte]"/>
      <dgm:spPr/>
      <dgm:t>
        <a:bodyPr/>
        <a:lstStyle/>
        <a:p>
          <a:r>
            <a:rPr lang="en-US" noProof="0" dirty="0"/>
            <a:t>Dependence between micro-services</a:t>
          </a:r>
        </a:p>
      </dgm:t>
    </dgm:pt>
    <dgm:pt modelId="{33116882-DE1C-3C41-805D-A9F86EC7497D}" type="parTrans" cxnId="{A5844166-6AFD-7B4E-BCCC-EBF3AD75557E}">
      <dgm:prSet/>
      <dgm:spPr/>
      <dgm:t>
        <a:bodyPr/>
        <a:lstStyle/>
        <a:p>
          <a:endParaRPr lang="fr-FR"/>
        </a:p>
      </dgm:t>
    </dgm:pt>
    <dgm:pt modelId="{D02D0A9A-5267-FD49-BF13-0B239CE48106}" type="sibTrans" cxnId="{A5844166-6AFD-7B4E-BCCC-EBF3AD75557E}">
      <dgm:prSet/>
      <dgm:spPr/>
      <dgm:t>
        <a:bodyPr/>
        <a:lstStyle/>
        <a:p>
          <a:endParaRPr lang="fr-FR"/>
        </a:p>
      </dgm:t>
    </dgm:pt>
    <dgm:pt modelId="{EDE0EB66-9DC8-7D41-AD53-5832381B8AAB}">
      <dgm:prSet phldrT="[Texte]"/>
      <dgm:spPr/>
      <dgm:t>
        <a:bodyPr/>
        <a:lstStyle/>
        <a:p>
          <a:r>
            <a:rPr lang="en-US" noProof="0" dirty="0"/>
            <a:t>Several Databases</a:t>
          </a:r>
        </a:p>
      </dgm:t>
    </dgm:pt>
    <dgm:pt modelId="{BF1BD8CD-A8CE-E848-AFD4-1BA08BF6C219}" type="parTrans" cxnId="{9F75F6F4-6D2D-0745-88F7-6E7D0426CD8F}">
      <dgm:prSet/>
      <dgm:spPr/>
      <dgm:t>
        <a:bodyPr/>
        <a:lstStyle/>
        <a:p>
          <a:endParaRPr lang="fr-FR"/>
        </a:p>
      </dgm:t>
    </dgm:pt>
    <dgm:pt modelId="{564460C0-AA47-7F43-B852-F87C277D2FC8}" type="sibTrans" cxnId="{9F75F6F4-6D2D-0745-88F7-6E7D0426CD8F}">
      <dgm:prSet/>
      <dgm:spPr/>
      <dgm:t>
        <a:bodyPr/>
        <a:lstStyle/>
        <a:p>
          <a:endParaRPr lang="fr-FR"/>
        </a:p>
      </dgm:t>
    </dgm:pt>
    <dgm:pt modelId="{E4E67123-2A24-E142-9836-A82A01C05154}">
      <dgm:prSet phldrT="[Texte]"/>
      <dgm:spPr/>
      <dgm:t>
        <a:bodyPr/>
        <a:lstStyle/>
        <a:p>
          <a:r>
            <a:rPr lang="en-US" noProof="0" dirty="0"/>
            <a:t>Not easy to start</a:t>
          </a:r>
        </a:p>
      </dgm:t>
    </dgm:pt>
    <dgm:pt modelId="{2D6880D4-F98E-1845-BB0B-D0AB5B6B5F7A}" type="parTrans" cxnId="{494218BF-F707-E247-BEE1-61F149EB8796}">
      <dgm:prSet/>
      <dgm:spPr/>
      <dgm:t>
        <a:bodyPr/>
        <a:lstStyle/>
        <a:p>
          <a:endParaRPr lang="fr-FR"/>
        </a:p>
      </dgm:t>
    </dgm:pt>
    <dgm:pt modelId="{4A04499F-8CAF-3645-B77B-E890CBB6ABB4}" type="sibTrans" cxnId="{494218BF-F707-E247-BEE1-61F149EB8796}">
      <dgm:prSet/>
      <dgm:spPr/>
      <dgm:t>
        <a:bodyPr/>
        <a:lstStyle/>
        <a:p>
          <a:endParaRPr lang="fr-FR"/>
        </a:p>
      </dgm:t>
    </dgm:pt>
    <dgm:pt modelId="{E62AE4FD-A02A-1947-ADCD-AB61EB1A9702}">
      <dgm:prSet phldrT="[Texte]"/>
      <dgm:spPr/>
      <dgm:t>
        <a:bodyPr/>
        <a:lstStyle/>
        <a:p>
          <a:r>
            <a:rPr lang="en-US" noProof="0" dirty="0"/>
            <a:t>Not easy to test in integration</a:t>
          </a:r>
        </a:p>
      </dgm:t>
    </dgm:pt>
    <dgm:pt modelId="{A7CB003A-115D-1C4E-8622-FF3AF21B677D}" type="parTrans" cxnId="{7E5211D5-58CE-A542-B0C8-22BCA874EEE8}">
      <dgm:prSet/>
      <dgm:spPr/>
      <dgm:t>
        <a:bodyPr/>
        <a:lstStyle/>
        <a:p>
          <a:endParaRPr lang="fr-FR"/>
        </a:p>
      </dgm:t>
    </dgm:pt>
    <dgm:pt modelId="{8CE55AF0-FDE9-F84D-8207-76723FE2F3EB}" type="sibTrans" cxnId="{7E5211D5-58CE-A542-B0C8-22BCA874EEE8}">
      <dgm:prSet/>
      <dgm:spPr/>
      <dgm:t>
        <a:bodyPr/>
        <a:lstStyle/>
        <a:p>
          <a:endParaRPr lang="fr-FR"/>
        </a:p>
      </dgm:t>
    </dgm:pt>
    <dgm:pt modelId="{1C9B99DE-E877-8548-B9C6-852397081BF2}" type="pres">
      <dgm:prSet presAssocID="{D803EF84-1536-7C40-9002-44348F5DE82A}" presName="diagram" presStyleCnt="0">
        <dgm:presLayoutVars>
          <dgm:dir/>
          <dgm:resizeHandles val="exact"/>
        </dgm:presLayoutVars>
      </dgm:prSet>
      <dgm:spPr/>
    </dgm:pt>
    <dgm:pt modelId="{4806820D-71AA-5344-8727-57E8D70038EF}" type="pres">
      <dgm:prSet presAssocID="{A063E3D7-DF4B-C94F-89AF-42B31B576E25}" presName="node" presStyleLbl="node1" presStyleIdx="0" presStyleCnt="4">
        <dgm:presLayoutVars>
          <dgm:bulletEnabled val="1"/>
        </dgm:presLayoutVars>
      </dgm:prSet>
      <dgm:spPr/>
    </dgm:pt>
    <dgm:pt modelId="{7F139E93-0FB0-CE46-BF77-A8A6D16BD150}" type="pres">
      <dgm:prSet presAssocID="{D02D0A9A-5267-FD49-BF13-0B239CE48106}" presName="sibTrans" presStyleCnt="0"/>
      <dgm:spPr/>
    </dgm:pt>
    <dgm:pt modelId="{7227CF1A-8769-144C-ADC6-59281EACB743}" type="pres">
      <dgm:prSet presAssocID="{EDE0EB66-9DC8-7D41-AD53-5832381B8AAB}" presName="node" presStyleLbl="node1" presStyleIdx="1" presStyleCnt="4">
        <dgm:presLayoutVars>
          <dgm:bulletEnabled val="1"/>
        </dgm:presLayoutVars>
      </dgm:prSet>
      <dgm:spPr/>
    </dgm:pt>
    <dgm:pt modelId="{483FC851-BFC7-BA47-9E31-D0E4EEC9DE0D}" type="pres">
      <dgm:prSet presAssocID="{564460C0-AA47-7F43-B852-F87C277D2FC8}" presName="sibTrans" presStyleCnt="0"/>
      <dgm:spPr/>
    </dgm:pt>
    <dgm:pt modelId="{8A99E4B6-DC4D-6041-B1BF-6F638D753DCF}" type="pres">
      <dgm:prSet presAssocID="{E4E67123-2A24-E142-9836-A82A01C05154}" presName="node" presStyleLbl="node1" presStyleIdx="2" presStyleCnt="4">
        <dgm:presLayoutVars>
          <dgm:bulletEnabled val="1"/>
        </dgm:presLayoutVars>
      </dgm:prSet>
      <dgm:spPr/>
    </dgm:pt>
    <dgm:pt modelId="{D940039F-A13E-4C43-A2E1-EDBF04E92B7C}" type="pres">
      <dgm:prSet presAssocID="{4A04499F-8CAF-3645-B77B-E890CBB6ABB4}" presName="sibTrans" presStyleCnt="0"/>
      <dgm:spPr/>
    </dgm:pt>
    <dgm:pt modelId="{E643ADA7-30A9-2847-ABC8-89FF743F423D}" type="pres">
      <dgm:prSet presAssocID="{E62AE4FD-A02A-1947-ADCD-AB61EB1A9702}" presName="node" presStyleLbl="node1" presStyleIdx="3" presStyleCnt="4">
        <dgm:presLayoutVars>
          <dgm:bulletEnabled val="1"/>
        </dgm:presLayoutVars>
      </dgm:prSet>
      <dgm:spPr/>
    </dgm:pt>
  </dgm:ptLst>
  <dgm:cxnLst>
    <dgm:cxn modelId="{46988B5A-FD2D-3045-82F9-6402A795F638}" type="presOf" srcId="{E4E67123-2A24-E142-9836-A82A01C05154}" destId="{8A99E4B6-DC4D-6041-B1BF-6F638D753DCF}" srcOrd="0" destOrd="0" presId="urn:microsoft.com/office/officeart/2005/8/layout/default"/>
    <dgm:cxn modelId="{A5844166-6AFD-7B4E-BCCC-EBF3AD75557E}" srcId="{D803EF84-1536-7C40-9002-44348F5DE82A}" destId="{A063E3D7-DF4B-C94F-89AF-42B31B576E25}" srcOrd="0" destOrd="0" parTransId="{33116882-DE1C-3C41-805D-A9F86EC7497D}" sibTransId="{D02D0A9A-5267-FD49-BF13-0B239CE48106}"/>
    <dgm:cxn modelId="{016C4B66-88D6-C045-8FD3-97C17ADC1A62}" type="presOf" srcId="{D803EF84-1536-7C40-9002-44348F5DE82A}" destId="{1C9B99DE-E877-8548-B9C6-852397081BF2}" srcOrd="0" destOrd="0" presId="urn:microsoft.com/office/officeart/2005/8/layout/default"/>
    <dgm:cxn modelId="{330A5293-7973-724A-B570-C1C60657ABFA}" type="presOf" srcId="{EDE0EB66-9DC8-7D41-AD53-5832381B8AAB}" destId="{7227CF1A-8769-144C-ADC6-59281EACB743}" srcOrd="0" destOrd="0" presId="urn:microsoft.com/office/officeart/2005/8/layout/default"/>
    <dgm:cxn modelId="{10B4B4B0-55EC-0942-8ABA-353C9847A135}" type="presOf" srcId="{A063E3D7-DF4B-C94F-89AF-42B31B576E25}" destId="{4806820D-71AA-5344-8727-57E8D70038EF}" srcOrd="0" destOrd="0" presId="urn:microsoft.com/office/officeart/2005/8/layout/default"/>
    <dgm:cxn modelId="{494218BF-F707-E247-BEE1-61F149EB8796}" srcId="{D803EF84-1536-7C40-9002-44348F5DE82A}" destId="{E4E67123-2A24-E142-9836-A82A01C05154}" srcOrd="2" destOrd="0" parTransId="{2D6880D4-F98E-1845-BB0B-D0AB5B6B5F7A}" sibTransId="{4A04499F-8CAF-3645-B77B-E890CBB6ABB4}"/>
    <dgm:cxn modelId="{AFFF77D4-94D2-F045-9722-EE3E6491BA10}" type="presOf" srcId="{E62AE4FD-A02A-1947-ADCD-AB61EB1A9702}" destId="{E643ADA7-30A9-2847-ABC8-89FF743F423D}" srcOrd="0" destOrd="0" presId="urn:microsoft.com/office/officeart/2005/8/layout/default"/>
    <dgm:cxn modelId="{7E5211D5-58CE-A542-B0C8-22BCA874EEE8}" srcId="{D803EF84-1536-7C40-9002-44348F5DE82A}" destId="{E62AE4FD-A02A-1947-ADCD-AB61EB1A9702}" srcOrd="3" destOrd="0" parTransId="{A7CB003A-115D-1C4E-8622-FF3AF21B677D}" sibTransId="{8CE55AF0-FDE9-F84D-8207-76723FE2F3EB}"/>
    <dgm:cxn modelId="{9F75F6F4-6D2D-0745-88F7-6E7D0426CD8F}" srcId="{D803EF84-1536-7C40-9002-44348F5DE82A}" destId="{EDE0EB66-9DC8-7D41-AD53-5832381B8AAB}" srcOrd="1" destOrd="0" parTransId="{BF1BD8CD-A8CE-E848-AFD4-1BA08BF6C219}" sibTransId="{564460C0-AA47-7F43-B852-F87C277D2FC8}"/>
    <dgm:cxn modelId="{81A6F67F-F4FC-8748-AFDE-95BBF91A17BA}" type="presParOf" srcId="{1C9B99DE-E877-8548-B9C6-852397081BF2}" destId="{4806820D-71AA-5344-8727-57E8D70038EF}" srcOrd="0" destOrd="0" presId="urn:microsoft.com/office/officeart/2005/8/layout/default"/>
    <dgm:cxn modelId="{992C3BFD-4F74-5346-A7D1-81ED1694D82D}" type="presParOf" srcId="{1C9B99DE-E877-8548-B9C6-852397081BF2}" destId="{7F139E93-0FB0-CE46-BF77-A8A6D16BD150}" srcOrd="1" destOrd="0" presId="urn:microsoft.com/office/officeart/2005/8/layout/default"/>
    <dgm:cxn modelId="{152FD480-68B8-F94D-9C48-6456B98CA31C}" type="presParOf" srcId="{1C9B99DE-E877-8548-B9C6-852397081BF2}" destId="{7227CF1A-8769-144C-ADC6-59281EACB743}" srcOrd="2" destOrd="0" presId="urn:microsoft.com/office/officeart/2005/8/layout/default"/>
    <dgm:cxn modelId="{DE76FD29-51DC-1343-B07E-338941971166}" type="presParOf" srcId="{1C9B99DE-E877-8548-B9C6-852397081BF2}" destId="{483FC851-BFC7-BA47-9E31-D0E4EEC9DE0D}" srcOrd="3" destOrd="0" presId="urn:microsoft.com/office/officeart/2005/8/layout/default"/>
    <dgm:cxn modelId="{95B62E7C-FCED-C74A-840B-2AE06693E080}" type="presParOf" srcId="{1C9B99DE-E877-8548-B9C6-852397081BF2}" destId="{8A99E4B6-DC4D-6041-B1BF-6F638D753DCF}" srcOrd="4" destOrd="0" presId="urn:microsoft.com/office/officeart/2005/8/layout/default"/>
    <dgm:cxn modelId="{A3913EB4-E672-E845-82CB-4A2D8A349104}" type="presParOf" srcId="{1C9B99DE-E877-8548-B9C6-852397081BF2}" destId="{D940039F-A13E-4C43-A2E1-EDBF04E92B7C}" srcOrd="5" destOrd="0" presId="urn:microsoft.com/office/officeart/2005/8/layout/default"/>
    <dgm:cxn modelId="{FFD512A9-0CDB-574B-B92C-99F7E13E7942}" type="presParOf" srcId="{1C9B99DE-E877-8548-B9C6-852397081BF2}" destId="{E643ADA7-30A9-2847-ABC8-89FF743F42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820D-71AA-5344-8727-57E8D70038E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Dependence between micro-services</a:t>
          </a:r>
        </a:p>
      </dsp:txBody>
      <dsp:txXfrm>
        <a:off x="1748064" y="2975"/>
        <a:ext cx="3342605" cy="2005563"/>
      </dsp:txXfrm>
    </dsp:sp>
    <dsp:sp modelId="{7227CF1A-8769-144C-ADC6-59281EACB743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Several Databases</a:t>
          </a:r>
        </a:p>
      </dsp:txBody>
      <dsp:txXfrm>
        <a:off x="5424930" y="2975"/>
        <a:ext cx="3342605" cy="2005563"/>
      </dsp:txXfrm>
    </dsp:sp>
    <dsp:sp modelId="{8A99E4B6-DC4D-6041-B1BF-6F638D753DC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start</a:t>
          </a:r>
        </a:p>
      </dsp:txBody>
      <dsp:txXfrm>
        <a:off x="1748064" y="2342799"/>
        <a:ext cx="3342605" cy="2005563"/>
      </dsp:txXfrm>
    </dsp:sp>
    <dsp:sp modelId="{E643ADA7-30A9-2847-ABC8-89FF743F423D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test in integration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6987F-3AB0-4744-B37B-97D353E5CB17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8CDBA-111F-C241-9F24-06361849A1F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AE543F-F74D-4BBF-B600-396EE9AFE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B7B7FCD-EBA4-4677-8372-8D51B2D0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987078-CB81-42AD-9DC1-A52E8F11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CEAEE9D-9749-40A8-B3F3-4B2A5C25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43D2F5-2838-428E-8525-A48EC6BC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972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4CB53D-D966-4E06-BC65-0950A593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C396182-3336-4ADD-8380-DEC5A42C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184885-2D33-448D-A70E-215BE06C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94EADC-A5AF-4AFE-A365-B8B9BEE8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EC64CA-B2F2-470C-88DA-CC856253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6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0C40BE4-C10B-43E2-AC42-A90099365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674410-570E-4054-A813-ADEA5E107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1F1B031-8973-481D-8E9A-FEE5CF09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C566F7-4C73-4FA3-921D-ECF8DFB2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8F6790-C346-4E9A-AFA3-8246ED67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287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F5575-0FFF-1E88-06A3-BB0BB1D9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0E5D7C-D904-F6B8-91C7-E2DAFA7E0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45927A-5AF6-6C51-9117-F0D8027A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5FCC15-2741-D8F6-5232-23C26FA1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9DDC-8212-E4E8-7AAB-331F6298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88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F5AFD-73F2-D5C7-12BA-497AD5A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3C5E69-69DE-5699-06E7-E3E0A2E7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0EC45-BAFC-2B97-B226-892FC035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A3B50-6EF7-F646-668A-463742E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2A5-9476-9772-F790-6F4E178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85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0441-F3B4-F6FD-9DB6-60FFB36C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1789EA-A533-8F7B-32DE-FC2EBB9E6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9538C-0979-A054-8489-6CE15B23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42445-D68C-434C-4318-EA1F84BC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F9B88-3AAD-6DAE-E64C-767A4658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013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540EA-5BF4-6790-08E5-66871BC5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80BC84-CAD7-5F6D-E7DD-A45607E7F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5CBB-3070-2F65-76DA-0B39AA2C5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358B51-EE55-F37F-0C02-B8D9652F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7BF3E6-4D6A-3C89-A409-22AD6C7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965592-4140-B911-479A-543C4E00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A9B5B-2160-7033-6C1F-1908523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2AC013-EAD3-FDD8-498B-25E0C17F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10098B-D327-D5FA-45D7-E3189C14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A07841-30F6-4716-FB03-30D0AEC2A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937423-A81A-79D6-910C-22300CDFD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12241D-4A47-C1DD-4BD4-E2168C64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EA2767-908F-04E4-3AD4-6DA4F7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F80588-ED11-91EA-4327-CBEE0A2D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54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C18B8-5E87-DFFA-3FA0-93F1C607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A93616-B136-4195-5F51-94B4C13B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3E06B9-74E6-D74E-FE65-5D130098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6B376-A5B1-C529-6E45-E8A338E5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27EEFC-2C01-4980-E6A5-DEE940C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68A2B7-DE55-DE72-80C3-1FD7CBAC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5C2D6-B76C-3A3F-0F5A-83A46963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00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328A6-0CD9-CA92-40A7-4A0632C8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F15A9-C22D-75B4-FE69-B646AEEB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476552-EDC5-75BD-6E03-8DDFDFB12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4EECD2-0374-9A77-7BBC-AA98FD0B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4D8A6F-5785-EAA5-0A79-2C3976C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7D71CE-623A-2DA9-9DD5-078F48E2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29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1CB2D1-2F55-4DDE-B3D0-2AA7F08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47FD24-E0F9-4ECD-8822-EC9E94B9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86BBF4-3BE6-4FD4-AE42-00EFB7F3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054303-D60D-4890-944A-167DEF9A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AFC1FB-811D-4F24-B2CD-5B2D90B2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930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DDE26-A2D9-A3D3-B9CF-14A1C09A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4F02F6-EE4A-24F6-0A5F-2C850020B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8869F7-757A-2398-B83B-187B9EF24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B7934A-74EC-AA50-C721-E02015F5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E3EDD2-C809-B5BF-791F-8D360DC5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14F14-1DE0-798E-48A7-E00B4168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289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99BE9-F289-0A9D-9978-5C13628E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3F98D-7E75-36EE-C82C-CE4CD4962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4F18B-2C59-5396-FF9B-5BBD72A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892A59-EA78-F26B-43D9-6E2D3B23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6E983C-CD8B-2E4A-DED2-720B8995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14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21F763-ADF2-179F-358F-9FB53DD97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268728-C6FF-3FBB-8075-78F0C586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EAD2B7-5053-74E0-BA38-0391FC4F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AA451-26FC-5593-1832-6CB873C8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804DD-C4FF-D94B-AE44-BFAAF4F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2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AEAB0-2C02-4DE8-95A3-70048D91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3EDD14-0514-40FE-B349-06ECC66B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D6B15D-FE3D-434D-B339-A4241500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5527B5-B93E-4B53-B63A-B9285F1D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90E8F9-15A6-40A3-B15D-EC095BF8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577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11B99E-0FDD-4CD5-8D51-CC37177E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35ADBD-F5AF-41BE-BD46-81BAAAB2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1BE1F9-BC78-4862-8168-13EC62C75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92E1652-190A-45E4-B846-C5FC35B1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CAB27D-BA9E-4BFA-B61C-12E4C103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C979E08-BE7D-48C4-B01B-23F77C14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743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39BD05-8A8B-4EC2-901A-3E1ECA69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5E2B272-917F-4CD2-A3C6-DD4611C29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0C61318-8A75-4330-8FD4-8626E0014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C9CA87C-9595-439C-BE49-A60A0392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283FCB7-FFFD-43A4-86C5-181A38DAB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DFBFD13-C72C-4F2C-A245-2DDF680B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F2012ED-34C4-4ED2-847F-6314A61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8CBFD20-93ED-4166-A5D9-4C9DBE72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28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2370A5-A049-4FB3-9690-4DA9B251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814DA67-5A89-4C1A-9DE0-79E8F77A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F0F294E-4736-4F56-BDF9-60A17301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2A91B93-FCB8-4BF8-AD95-4C867AB1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237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96174DF-448D-4387-9F7A-05CBDDFB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9D6EB92-DFA3-41CB-A489-36A5F51A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047F7A-8B9D-43E0-B8ED-709AFD5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060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B1CA53-9D82-4CA9-AEEE-AC1C61A0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EFC34F1-4BA4-4875-A032-BE9FB849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41DDB5B-FBA2-48CB-85FC-2992F3369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BC006C-6672-47C2-887A-BEAE8B44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FFFE99-5372-4607-98B7-03CB719A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19125FB-2215-4C39-A414-B72F4B06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269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D1A839-31D3-4638-8885-8E6A02F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6C286E5-94C0-4FB9-AA26-21028426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5A46ECA-25B0-489F-A631-506705F16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25D4C3-FF54-42E1-AA05-5F256012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1744DDF-AA4C-4642-B7BB-BA5321F7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D5429D-5682-40C5-B95A-39EA42D8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433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8D0A47-D80D-41A9-9487-5D7B8CD6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3BEFC30-4343-4615-B396-86A713510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7C98AFF-B9B0-439F-8619-460AFAC70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9BBC-247D-4057-A463-0143DA31364B}" type="datetimeFigureOut">
              <a:rPr lang="pl-PL" smtClean="0"/>
              <a:t>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C2FAA4-5B05-4EFB-B765-E99D33ABB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AB9FCD-E363-412B-9399-7245C0E6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79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3A98606-9571-5D0A-D17D-06FB4713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DAC714-43DB-3D5C-445A-9085CCF21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E241AC-E3B9-CDCF-F926-B184A8A89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38F7F-3CDE-0949-A4F0-D5963A1DC7F0}" type="datetimeFigureOut">
              <a:rPr lang="fr-FR" smtClean="0"/>
              <a:t>01/02/2023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0D27DD-5CB1-2A0A-A76C-57BADFEA3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A8E56-3413-5A35-A070-936FF1971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3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vh/ven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ht/smock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vhcloud.com/declarative-integration-tests-in-a-microservice-environment/" TargetMode="External"/><Relationship Id="rId7" Type="http://schemas.openxmlformats.org/officeDocument/2006/relationships/hyperlink" Target="https://github.com/gwleclerc/venom_smocker_exampl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iht/smocker" TargetMode="External"/><Relationship Id="rId5" Type="http://schemas.openxmlformats.org/officeDocument/2006/relationships/hyperlink" Target="https://github.com/ovh/venom" TargetMode="External"/><Relationship Id="rId4" Type="http://schemas.openxmlformats.org/officeDocument/2006/relationships/hyperlink" Target="https://smocker.dev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wleclerc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www.linkedin.com/in/gwendal-leclerc-02555b9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Skillo1989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0F6B3B8-0936-7767-817B-6CA1F64667C4}"/>
              </a:ext>
            </a:extLst>
          </p:cNvPr>
          <p:cNvSpPr txBox="1"/>
          <p:nvPr/>
        </p:nvSpPr>
        <p:spPr>
          <a:xfrm>
            <a:off x="1373641" y="3559628"/>
            <a:ext cx="106676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Another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 way to </a:t>
            </a:r>
            <a:r>
              <a:rPr kumimoji="0" lang="en-US" sz="35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test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 your microservices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ACBB32-782D-0259-B7F6-704A06F83AE0}"/>
              </a:ext>
            </a:extLst>
          </p:cNvPr>
          <p:cNvSpPr txBox="1"/>
          <p:nvPr/>
        </p:nvSpPr>
        <p:spPr>
          <a:xfrm>
            <a:off x="4674620" y="5511848"/>
            <a:ext cx="284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Source Sans Pro" panose="020B0503030403020204" pitchFamily="34" charset="77"/>
              </a:rPr>
              <a:t>b</a:t>
            </a: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y Gwendal Leclerc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D904F7-2C93-1142-00DE-84021FCC9362}"/>
              </a:ext>
            </a:extLst>
          </p:cNvPr>
          <p:cNvSpPr txBox="1"/>
          <p:nvPr/>
        </p:nvSpPr>
        <p:spPr>
          <a:xfrm>
            <a:off x="5113347" y="5973513"/>
            <a:ext cx="196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February 2nd, 2023</a:t>
            </a:r>
          </a:p>
        </p:txBody>
      </p:sp>
    </p:spTree>
    <p:extLst>
      <p:ext uri="{BB962C8B-B14F-4D97-AF65-F5344CB8AC3E}">
        <p14:creationId xmlns:p14="http://schemas.microsoft.com/office/powerpoint/2010/main" val="13602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1. Isolated service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C76731-96C5-C34D-9FAB-93F099C7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645" y="2532499"/>
            <a:ext cx="10515599" cy="347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36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2. Integration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B67A7C-0481-B242-A0CB-A38E4FBF0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3385" y="2177170"/>
            <a:ext cx="5329201" cy="4220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5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109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what?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A06A59-C45A-F401-A4F1-33BF411C9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6" y="4266218"/>
            <a:ext cx="2146958" cy="21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Manage dependencies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Docker / Docker Compose</a:t>
            </a:r>
          </a:p>
          <a:p>
            <a:r>
              <a:rPr lang="en-US" dirty="0"/>
              <a:t>K8s / Helm</a:t>
            </a:r>
          </a:p>
          <a:p>
            <a:r>
              <a:rPr lang="en-US" dirty="0"/>
              <a:t>… whatever you want</a:t>
            </a:r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AB10A4-6DA3-CB01-F6EA-CB5BCB038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90" y="4427546"/>
            <a:ext cx="2353747" cy="20859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B0E77D-E594-1AF4-1ABE-2174D36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96" y="2685085"/>
            <a:ext cx="1876136" cy="15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Venom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integration testing tool</a:t>
            </a:r>
          </a:p>
          <a:p>
            <a:r>
              <a:rPr lang="en-US" dirty="0"/>
              <a:t>Developed @ OVHcloud (</a:t>
            </a:r>
            <a:r>
              <a:rPr lang="en-US" dirty="0">
                <a:hlinkClick r:id="rId3"/>
              </a:rPr>
              <a:t>https://github.com/ovh/venom</a:t>
            </a:r>
            <a:r>
              <a:rPr lang="en-US" dirty="0"/>
              <a:t>)</a:t>
            </a:r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Make HTTPs calls</a:t>
            </a:r>
          </a:p>
          <a:p>
            <a:pPr lvl="1"/>
            <a:r>
              <a:rPr lang="en-US" dirty="0"/>
              <a:t>Execute scripts</a:t>
            </a:r>
          </a:p>
          <a:p>
            <a:pPr lvl="1"/>
            <a:r>
              <a:rPr lang="en-US" dirty="0"/>
              <a:t>Manipulate Databases</a:t>
            </a:r>
          </a:p>
          <a:p>
            <a:pPr lvl="1"/>
            <a:r>
              <a:rPr lang="en-US" dirty="0"/>
              <a:t>Make assertions</a:t>
            </a:r>
          </a:p>
          <a:p>
            <a:pPr lvl="1"/>
            <a:r>
              <a:rPr lang="en-US" dirty="0"/>
              <a:t>And more...</a:t>
            </a:r>
          </a:p>
          <a:p>
            <a:endParaRPr lang="en-US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268EE9-3B07-AB45-A14A-27FEC052D6E9}"/>
              </a:ext>
            </a:extLst>
          </p:cNvPr>
          <p:cNvSpPr txBox="1"/>
          <p:nvPr/>
        </p:nvSpPr>
        <p:spPr>
          <a:xfrm>
            <a:off x="9731756" y="4652624"/>
            <a:ext cx="1491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🐍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521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B5E5A7F-190B-4F48-8F47-D96A358B4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250" y="9986"/>
            <a:ext cx="5055760" cy="68480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990" y="9986"/>
            <a:ext cx="5676644" cy="68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Smocker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HTTP mock server</a:t>
            </a:r>
          </a:p>
          <a:p>
            <a:r>
              <a:rPr lang="en-US" dirty="0"/>
              <a:t>Developed by Thibaut Rousseau and Gwendal Leclerc</a:t>
            </a:r>
          </a:p>
          <a:p>
            <a:pPr lvl="1"/>
            <a:r>
              <a:rPr lang="en-US" dirty="0">
                <a:hlinkClick r:id="rId3"/>
              </a:rPr>
              <a:t>https://github.com/Thiht/smocker</a:t>
            </a:r>
            <a:endParaRPr lang="en-US" dirty="0"/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Mock HTTP calls</a:t>
            </a:r>
          </a:p>
          <a:p>
            <a:pPr lvl="1"/>
            <a:r>
              <a:rPr lang="en-US" dirty="0"/>
              <a:t>Proxify HTTP requests</a:t>
            </a:r>
          </a:p>
          <a:p>
            <a:pPr lvl="1"/>
            <a:r>
              <a:rPr lang="en-US" dirty="0"/>
              <a:t>Make assertions on mocks</a:t>
            </a:r>
          </a:p>
          <a:p>
            <a:pPr lvl="1"/>
            <a:r>
              <a:rPr lang="en-US" dirty="0"/>
              <a:t>Display what happened through an UI</a:t>
            </a:r>
          </a:p>
          <a:p>
            <a:pPr lvl="1"/>
            <a:r>
              <a:rPr lang="en-US" dirty="0"/>
              <a:t>And more... </a:t>
            </a:r>
          </a:p>
          <a:p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D43994-0FFF-1E40-8DBE-F703B8B6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3" y="4351809"/>
            <a:ext cx="1870475" cy="187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07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93"/>
            <a:ext cx="4178761" cy="684801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CEAE9B-43DE-274F-85E4-4D451200F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25" y="1554692"/>
            <a:ext cx="7497232" cy="3748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3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A0C85BD9-FB9D-7D23-4AB9-85F102CA8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7" y="1154708"/>
            <a:ext cx="4548582" cy="454858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4B8017F-6A1C-1FA7-EFB2-A6FE2CF8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73" y="3115491"/>
            <a:ext cx="3771009" cy="1109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go live</a:t>
            </a:r>
          </a:p>
        </p:txBody>
      </p:sp>
    </p:spTree>
    <p:extLst>
      <p:ext uri="{BB962C8B-B14F-4D97-AF65-F5344CB8AC3E}">
        <p14:creationId xmlns:p14="http://schemas.microsoft.com/office/powerpoint/2010/main" val="307677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47ABDB-80E8-4D95-803C-8D0B00D4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82" y="1930251"/>
            <a:ext cx="6217835" cy="3987222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E58CAC18-BD94-52AE-1CFD-6A8AFF25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Demo: Hotel reservation service</a:t>
            </a:r>
          </a:p>
        </p:txBody>
      </p:sp>
    </p:spTree>
    <p:extLst>
      <p:ext uri="{BB962C8B-B14F-4D97-AF65-F5344CB8AC3E}">
        <p14:creationId xmlns:p14="http://schemas.microsoft.com/office/powerpoint/2010/main" val="38628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Domain Team @ OVHcloud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dirty="0"/>
              <a:t>&gt; 5M of domain names</a:t>
            </a:r>
          </a:p>
          <a:p>
            <a:r>
              <a:rPr lang="en-US" dirty="0"/>
              <a:t>~30 services on k8s</a:t>
            </a:r>
          </a:p>
          <a:p>
            <a:r>
              <a:rPr lang="en-US" dirty="0"/>
              <a:t>70% Go / 30% Perl</a:t>
            </a:r>
          </a:p>
          <a:p>
            <a:r>
              <a:rPr lang="en-US" dirty="0"/>
              <a:t>API Gateway HTTP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52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Links to go further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3"/>
              </a:rPr>
              <a:t>https://blog.ovhcloud.com/declarative-integration-tests-in-a-microservice-environment/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https://smocker.dev/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https://github.com/ovh/venom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https://github.com/Thiht/smocker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err="1">
                <a:hlinkClick r:id="rId7"/>
              </a:rPr>
              <a:t>github.com</a:t>
            </a:r>
            <a:r>
              <a:rPr lang="en-US" sz="2400" dirty="0">
                <a:hlinkClick r:id="rId7"/>
              </a:rPr>
              <a:t>/</a:t>
            </a:r>
            <a:r>
              <a:rPr lang="en-US" sz="2400" dirty="0" err="1">
                <a:hlinkClick r:id="rId7"/>
              </a:rPr>
              <a:t>gwleclerc</a:t>
            </a:r>
            <a:r>
              <a:rPr lang="en-US" sz="2400" dirty="0">
                <a:hlinkClick r:id="rId7"/>
              </a:rPr>
              <a:t>/</a:t>
            </a:r>
            <a:r>
              <a:rPr lang="en-US" sz="2400" dirty="0" err="1">
                <a:hlinkClick r:id="rId7"/>
              </a:rPr>
              <a:t>venom_smocker_example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0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1C2BCE7-E95A-0633-8842-E1D4B9F0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61" y="3017710"/>
            <a:ext cx="406400" cy="3429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A43ED-B4F8-9577-34E8-5B1D8D7D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061" y="3553296"/>
            <a:ext cx="393700" cy="381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D5D53E-FA96-855D-605B-0C864FA3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061" y="4233428"/>
            <a:ext cx="406400" cy="3937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A627637-2BDC-D1DA-7EF1-C96CE7E869B1}"/>
              </a:ext>
            </a:extLst>
          </p:cNvPr>
          <p:cNvSpPr txBox="1"/>
          <p:nvPr/>
        </p:nvSpPr>
        <p:spPr>
          <a:xfrm>
            <a:off x="3461766" y="2178070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Find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 me online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A6A0-8BAB-AA63-DFE1-24EDB0145085}"/>
              </a:ext>
            </a:extLst>
          </p:cNvPr>
          <p:cNvSpPr txBox="1"/>
          <p:nvPr/>
        </p:nvSpPr>
        <p:spPr>
          <a:xfrm>
            <a:off x="3980461" y="2928328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rgbClr val="020A4A"/>
                </a:solidFill>
                <a:latin typeface="Source Sans Pro" panose="020B0503030403020204" pitchFamily="34" charset="77"/>
                <a:hlinkClick r:id="rId6"/>
              </a:rPr>
              <a:t>@Skillo1989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5346EF-65A8-6493-25AB-BC2132062F48}"/>
              </a:ext>
            </a:extLst>
          </p:cNvPr>
          <p:cNvSpPr txBox="1"/>
          <p:nvPr/>
        </p:nvSpPr>
        <p:spPr>
          <a:xfrm>
            <a:off x="3980461" y="3545094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  <a:hlinkClick r:id="rId7"/>
              </a:rPr>
              <a:t>Gwendal Leclerc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0BC3D6F-7ACE-EF49-A01A-0CE45626F51C}"/>
              </a:ext>
            </a:extLst>
          </p:cNvPr>
          <p:cNvSpPr txBox="1"/>
          <p:nvPr/>
        </p:nvSpPr>
        <p:spPr>
          <a:xfrm>
            <a:off x="3980461" y="4161860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  <a:hlinkClick r:id="rId8"/>
              </a:rPr>
              <a:t>gwleclerc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40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6FC45182-D4CB-4542-B53A-E18459CE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1" y="643466"/>
            <a:ext cx="73063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1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Problematics?</a:t>
            </a:r>
          </a:p>
        </p:txBody>
      </p:sp>
      <p:graphicFrame>
        <p:nvGraphicFramePr>
          <p:cNvPr id="2" name="Espace réservé du contenu 1">
            <a:extLst>
              <a:ext uri="{FF2B5EF4-FFF2-40B4-BE49-F238E27FC236}">
                <a16:creationId xmlns:a16="http://schemas.microsoft.com/office/drawing/2014/main" id="{67CFF9BD-05C6-D04E-938D-0B726AC02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091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70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egration" descr="integration">
            <a:hlinkClick r:id="" action="ppaction://media"/>
            <a:extLst>
              <a:ext uri="{FF2B5EF4-FFF2-40B4-BE49-F238E27FC236}">
                <a16:creationId xmlns:a16="http://schemas.microsoft.com/office/drawing/2014/main" id="{2023B6AF-BBA2-B44A-9D74-A846CF43C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we test our microservices?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Test tubes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8CE0F4-930F-1F4B-A551-25139389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92" y="4591569"/>
            <a:ext cx="2482348" cy="16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White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Very related to the code</a:t>
            </a:r>
          </a:p>
          <a:p>
            <a:r>
              <a:rPr lang="en-US" sz="2400" dirty="0"/>
              <a:t>Allows you to test pieces of code</a:t>
            </a:r>
          </a:p>
          <a:p>
            <a:r>
              <a:rPr lang="en-US" sz="2400" dirty="0"/>
              <a:t>In the same language as the code</a:t>
            </a:r>
          </a:p>
          <a:p>
            <a:pPr lvl="1"/>
            <a:r>
              <a:rPr lang="en-US" sz="2000" dirty="0"/>
              <a:t>Junit</a:t>
            </a:r>
          </a:p>
          <a:p>
            <a:pPr lvl="1"/>
            <a:r>
              <a:rPr lang="en-US" sz="2000" dirty="0"/>
              <a:t>Go test</a:t>
            </a:r>
          </a:p>
          <a:p>
            <a:pPr lvl="1"/>
            <a:r>
              <a:rPr lang="en-US" sz="2000" dirty="0"/>
              <a:t>Jest</a:t>
            </a:r>
          </a:p>
          <a:p>
            <a:pPr lvl="1"/>
            <a:r>
              <a:rPr lang="en-US" sz="2000" dirty="0"/>
              <a:t>….</a:t>
            </a:r>
          </a:p>
          <a:p>
            <a:endParaRPr lang="en-US" sz="24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B130A0-247E-9AA8-9C0D-E90D3DD20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3" y="2514308"/>
            <a:ext cx="4787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67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Black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code is not known</a:t>
            </a:r>
          </a:p>
          <a:p>
            <a:r>
              <a:rPr lang="en-US" sz="2400" dirty="0"/>
              <a:t>Based on inputs and outputs</a:t>
            </a:r>
          </a:p>
          <a:p>
            <a:r>
              <a:rPr lang="en-US" sz="2400" dirty="0"/>
              <a:t>Language agnostic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26" y="3762035"/>
            <a:ext cx="4047477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Gray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Still Based on inputs and outputs</a:t>
            </a:r>
          </a:p>
          <a:p>
            <a:r>
              <a:rPr lang="en-US" sz="2400" dirty="0"/>
              <a:t>But code driven</a:t>
            </a:r>
          </a:p>
          <a:p>
            <a:r>
              <a:rPr lang="en-US" sz="2400" dirty="0"/>
              <a:t>Could be language agnostic or not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726" y="3762035"/>
            <a:ext cx="4047476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4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Personnalisé 6">
      <a:dk1>
        <a:srgbClr val="020A4A"/>
      </a:dk1>
      <a:lt1>
        <a:srgbClr val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292</Words>
  <Application>Microsoft Macintosh PowerPoint</Application>
  <PresentationFormat>Grand écran</PresentationFormat>
  <Paragraphs>73</Paragraphs>
  <Slides>21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Source Sans Pro</vt:lpstr>
      <vt:lpstr>Motyw pakietu Office</vt:lpstr>
      <vt:lpstr>Thème Office</vt:lpstr>
      <vt:lpstr>Présentation PowerPoint</vt:lpstr>
      <vt:lpstr>Domain Team @ OVHcloud</vt:lpstr>
      <vt:lpstr>Présentation PowerPoint</vt:lpstr>
      <vt:lpstr>Problematics?</vt:lpstr>
      <vt:lpstr>Présentation PowerPoint</vt:lpstr>
      <vt:lpstr>How can we test our microservices? </vt:lpstr>
      <vt:lpstr>White box testing</vt:lpstr>
      <vt:lpstr>Black box testing</vt:lpstr>
      <vt:lpstr>Gray box testing</vt:lpstr>
      <vt:lpstr>1. Isolated service tests</vt:lpstr>
      <vt:lpstr>2. Integration tests</vt:lpstr>
      <vt:lpstr>Using what? </vt:lpstr>
      <vt:lpstr>Manage dependencies</vt:lpstr>
      <vt:lpstr>Venom</vt:lpstr>
      <vt:lpstr>Présentation PowerPoint</vt:lpstr>
      <vt:lpstr>Smocker</vt:lpstr>
      <vt:lpstr>Présentation PowerPoint</vt:lpstr>
      <vt:lpstr>Let’s go live</vt:lpstr>
      <vt:lpstr>Demo: Hotel reservation service</vt:lpstr>
      <vt:lpstr>Links to go further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Cerbo Project Overview</dc:title>
  <dc:creator>Michulka Remigiusz</dc:creator>
  <cp:lastModifiedBy>Gwendal.Leclerc</cp:lastModifiedBy>
  <cp:revision>49</cp:revision>
  <dcterms:created xsi:type="dcterms:W3CDTF">2021-05-31T09:20:28Z</dcterms:created>
  <dcterms:modified xsi:type="dcterms:W3CDTF">2023-02-01T09:13:12Z</dcterms:modified>
</cp:coreProperties>
</file>